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61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369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8520" y="2521320"/>
            <a:ext cx="3707904" cy="45719"/>
          </a:xfrm>
          <a:prstGeom prst="rect">
            <a:avLst/>
          </a:prstGeom>
          <a:solidFill>
            <a:srgbClr val="369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4380" y="2519185"/>
            <a:ext cx="8784976" cy="146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369273"/>
                </a:solidFill>
                <a:latin typeface="Bahnschrift Light SemiCondensed" panose="020B0502040204020203" pitchFamily="34" charset="0"/>
              </a:rPr>
              <a:t>Вводная лекция по работе с программой 1с и основными справочниками</a:t>
            </a:r>
            <a:endParaRPr lang="ru-RU" sz="3200" b="1" dirty="0">
              <a:solidFill>
                <a:srgbClr val="369273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103361"/>
            <a:ext cx="6300192" cy="45719"/>
          </a:xfrm>
          <a:prstGeom prst="rect">
            <a:avLst/>
          </a:prstGeom>
          <a:solidFill>
            <a:srgbClr val="369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3184" y="856606"/>
            <a:ext cx="3707904" cy="45719"/>
          </a:xfrm>
          <a:prstGeom prst="rect">
            <a:avLst/>
          </a:prstGeom>
          <a:solidFill>
            <a:srgbClr val="369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1891" y="6165304"/>
            <a:ext cx="3707904" cy="45719"/>
          </a:xfrm>
          <a:prstGeom prst="rect">
            <a:avLst/>
          </a:prstGeom>
          <a:solidFill>
            <a:srgbClr val="369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designer\Desktop\скр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53" y="261305"/>
            <a:ext cx="7516071" cy="632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4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496" y="90872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учет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товаров и остатков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создание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заказов и отгрузок  клиентам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финансовый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учет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учет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принятых на ответ хранение товаров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поддержка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оформления всех операций по складу с выпиской утвержденных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форм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документов ( в том числе и инвентаризации)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аналитика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и отчеты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формирование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отчетов с широким выборов фильтров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гибкие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механизмы ценообразования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контроль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расчетов с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покупателями, а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также другие возможности  пользователя в зависимости от его запросов.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70C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3184" y="856606"/>
            <a:ext cx="3707904" cy="45719"/>
          </a:xfrm>
          <a:prstGeom prst="rect">
            <a:avLst/>
          </a:prstGeom>
          <a:solidFill>
            <a:srgbClr val="369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1891" y="6165304"/>
            <a:ext cx="3707904" cy="45719"/>
          </a:xfrm>
          <a:prstGeom prst="rect">
            <a:avLst/>
          </a:prstGeom>
          <a:solidFill>
            <a:srgbClr val="369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722" y="1698399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Согласование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счетов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Заказы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на производство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Работа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стола заказов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Согласование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спецификаций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Учет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оплаченных отгрузок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и ряд других для учета и проведения операций  написаны для потребностей в работе нашей компании.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70C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6846" y="1266351"/>
            <a:ext cx="3707904" cy="45719"/>
          </a:xfrm>
          <a:prstGeom prst="rect">
            <a:avLst/>
          </a:prstGeom>
          <a:solidFill>
            <a:srgbClr val="369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0658" y="593687"/>
            <a:ext cx="8640960" cy="65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369273"/>
                </a:solidFill>
                <a:latin typeface="Bahnschrift Light SemiCondensed" panose="020B0502040204020203" pitchFamily="34" charset="0"/>
              </a:rPr>
              <a:t>Такие блоки как </a:t>
            </a:r>
            <a:r>
              <a:rPr lang="ru-RU" sz="2800" dirty="0" smtClean="0">
                <a:solidFill>
                  <a:srgbClr val="369273"/>
                </a:solidFill>
                <a:latin typeface="Bahnschrift Light SemiCondensed" panose="020B0502040204020203" pitchFamily="34" charset="0"/>
              </a:rPr>
              <a:t>:</a:t>
            </a:r>
            <a:endParaRPr lang="ru-RU" sz="2800" dirty="0">
              <a:solidFill>
                <a:srgbClr val="369273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-27384"/>
            <a:ext cx="2952328" cy="12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69273"/>
                </a:solidFill>
                <a:latin typeface="Bahnschrift Light SemiCondensed" panose="020B0502040204020203" pitchFamily="34" charset="0"/>
              </a:rPr>
              <a:t>Содержани</a:t>
            </a:r>
            <a:r>
              <a:rPr lang="ru-RU" sz="3200" dirty="0">
                <a:solidFill>
                  <a:srgbClr val="369273"/>
                </a:solidFill>
                <a:latin typeface="Bahnschrift Light SemiCondensed" panose="020B0502040204020203" pitchFamily="34" charset="0"/>
              </a:rPr>
              <a:t>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369273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463" y="843963"/>
            <a:ext cx="457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5A9E"/>
                </a:solidFill>
                <a:latin typeface="Bahnschrift Light SemiCondensed" panose="020B0502040204020203" pitchFamily="34" charset="0"/>
              </a:rPr>
              <a:t> </a:t>
            </a:r>
            <a:r>
              <a:rPr lang="en-US" sz="2000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I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.СПРАВОЧНИКИ</a:t>
            </a:r>
            <a:endParaRPr lang="ru-RU" sz="2000" dirty="0">
              <a:solidFill>
                <a:srgbClr val="002060"/>
              </a:solidFill>
              <a:latin typeface="Bahnschrift Light SemiCondensed" panose="020B0502040204020203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 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1.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Номенклатура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2.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Контрагенты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 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II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.РАБОТА 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  С    ДОКУМЕНТАМИ</a:t>
            </a:r>
            <a:endParaRPr lang="ru-RU" sz="2000" dirty="0">
              <a:solidFill>
                <a:srgbClr val="002060"/>
              </a:solidFill>
              <a:latin typeface="Bahnschrift Light SemiCondensed" panose="020B0502040204020203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 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1.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Заказ покупателю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1.1. Заказ покупателю (счет на оплату обычный)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1.2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. Заказ на производство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1.3. Заказ со склада СВХ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1.4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. Заказ для сотрудника компании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 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</a:t>
            </a:r>
            <a:r>
              <a:rPr lang="ru-RU" sz="20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2.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Спецификация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3.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Выписка товара со склада ТРАНЗИТ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70C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512" y="806038"/>
            <a:ext cx="457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4</a:t>
            </a:r>
            <a:r>
              <a:rPr lang="ru-RU" sz="20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.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Выписка со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складов компании</a:t>
            </a:r>
            <a:endParaRPr lang="ru-RU" sz="2000" dirty="0">
              <a:solidFill>
                <a:srgbClr val="0070C0"/>
              </a:solidFill>
              <a:latin typeface="Bahnschrift Light SemiCondensed" panose="020B0502040204020203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5</a:t>
            </a:r>
            <a:r>
              <a:rPr lang="ru-RU" sz="20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.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Оформление документов через Стол заказов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6</a:t>
            </a:r>
            <a:r>
              <a:rPr lang="ru-RU" sz="20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.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Реализация товаров и услуг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 6.1. Для юридических лиц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 6.2. Для физических лиц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 6.3. График подачи автотранспорта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 </a:t>
            </a:r>
            <a:endParaRPr lang="ru-RU" sz="2000" dirty="0" smtClean="0">
              <a:solidFill>
                <a:srgbClr val="0070C0"/>
              </a:solidFill>
              <a:latin typeface="Bahnschrift Light SemiCondensed" panose="020B0502040204020203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7</a:t>
            </a:r>
            <a:r>
              <a:rPr lang="ru-RU" sz="20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.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Правила оформления возвратов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7.1. Для юридических лиц.</a:t>
            </a:r>
          </a:p>
          <a:p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7.2</a:t>
            </a:r>
            <a:r>
              <a:rPr lang="ru-RU" sz="20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. Для физических лиц.</a:t>
            </a:r>
          </a:p>
          <a:p>
            <a:r>
              <a:rPr lang="ru-RU" sz="20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III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РАБОТА 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 С  </a:t>
            </a:r>
            <a:r>
              <a:rPr lang="ru-RU" sz="2000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ТЛУ (Транспортно-Логистическое Управление)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70C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48680"/>
            <a:ext cx="3707904" cy="45719"/>
          </a:xfrm>
          <a:prstGeom prst="rect">
            <a:avLst/>
          </a:prstGeom>
          <a:solidFill>
            <a:srgbClr val="369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-27384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69273"/>
                </a:solidFill>
                <a:latin typeface="Bahnschrift Light SemiCondensed" panose="020B0502040204020203" pitchFamily="34" charset="0"/>
              </a:rPr>
              <a:t>Справочники</a:t>
            </a:r>
            <a:endParaRPr lang="ru-RU" sz="3200" dirty="0">
              <a:solidFill>
                <a:srgbClr val="369273"/>
              </a:solidFill>
              <a:latin typeface="Bahnschrift Light SemiCondense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369273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48680"/>
            <a:ext cx="3707904" cy="45719"/>
          </a:xfrm>
          <a:prstGeom prst="rect">
            <a:avLst/>
          </a:prstGeom>
          <a:solidFill>
            <a:srgbClr val="369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\\192.168.0.60\общая\Березнева (на общей)\Таблица 3 Спецпредложени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7" b="43515"/>
          <a:stretch/>
        </p:blipFill>
        <p:spPr bwMode="auto">
          <a:xfrm>
            <a:off x="270057" y="1484784"/>
            <a:ext cx="8694431" cy="36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114</Words>
  <Application>Microsoft Office PowerPoint</Application>
  <PresentationFormat>Экран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designer</cp:lastModifiedBy>
  <cp:revision>10</cp:revision>
  <cp:lastPrinted>2020-02-26T10:20:16Z</cp:lastPrinted>
  <dcterms:created xsi:type="dcterms:W3CDTF">2020-02-26T09:13:07Z</dcterms:created>
  <dcterms:modified xsi:type="dcterms:W3CDTF">2020-02-26T11:46:50Z</dcterms:modified>
</cp:coreProperties>
</file>